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Rq7lLawQB4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Egfly0hkC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9325-D082-4BAE-A563-66E0E8563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THEATRE HISTORY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D31F6-A051-413D-9B0B-B709846E18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&amp;&amp;, 2021</a:t>
            </a:r>
          </a:p>
        </p:txBody>
      </p:sp>
    </p:spTree>
    <p:extLst>
      <p:ext uri="{BB962C8B-B14F-4D97-AF65-F5344CB8AC3E}">
        <p14:creationId xmlns:p14="http://schemas.microsoft.com/office/powerpoint/2010/main" val="269083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93C9-BBD2-42B6-879B-31D7AB04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Thespis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EB65-9CAB-493F-BD9F-6590D21E3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tradition, in 534 or 535 BC, Thespis astounded audiences by leaping on to the back of a wooden cart,</a:t>
            </a:r>
          </a:p>
          <a:p>
            <a:r>
              <a:rPr lang="en-US" dirty="0"/>
              <a:t> Reciting poetry as if he was the characters whose lines he was reading. </a:t>
            </a:r>
          </a:p>
          <a:p>
            <a:r>
              <a:rPr lang="en-US" dirty="0"/>
              <a:t>In doing so </a:t>
            </a:r>
            <a:r>
              <a:rPr lang="en-US" u="sng" dirty="0"/>
              <a:t>he became the world's first actor</a:t>
            </a:r>
          </a:p>
          <a:p>
            <a:r>
              <a:rPr lang="en-US" dirty="0"/>
              <a:t>It is from him that we get </a:t>
            </a:r>
            <a:r>
              <a:rPr lang="en-US" u="sng" dirty="0"/>
              <a:t>the word thespian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C3C83-22EB-4D3A-9C07-5EA62DD37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25" y="5057775"/>
            <a:ext cx="2543175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B716F-DEAC-47F9-B77E-77326AC9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8"/>
            <a:ext cx="1411448" cy="19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3AD8-BA25-47ED-B4A4-31AB404A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Theatre &amp; Drama 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F72B2D0-DAA0-4F57-B0FB-C73AF86F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34166"/>
            <a:ext cx="12192000" cy="502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So Exactly  </a:t>
            </a:r>
          </a:p>
          <a:p>
            <a:pPr marL="0" indent="0">
              <a:buNone/>
            </a:pPr>
            <a:r>
              <a:rPr lang="en-US" sz="8000" dirty="0"/>
              <a:t>Where did it come from??</a:t>
            </a:r>
          </a:p>
        </p:txBody>
      </p:sp>
    </p:spTree>
    <p:extLst>
      <p:ext uri="{BB962C8B-B14F-4D97-AF65-F5344CB8AC3E}">
        <p14:creationId xmlns:p14="http://schemas.microsoft.com/office/powerpoint/2010/main" val="208538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9C1A-021E-4880-99CE-3CEDD29F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long </a:t>
            </a:r>
            <a:r>
              <a:rPr lang="en-US" dirty="0" err="1"/>
              <a:t>long</a:t>
            </a:r>
            <a:r>
              <a:rPr lang="en-US" dirty="0"/>
              <a:t> time ago in a time far away….</a:t>
            </a:r>
          </a:p>
        </p:txBody>
      </p:sp>
      <p:pic>
        <p:nvPicPr>
          <p:cNvPr id="4" name="Online Media 3" title="Hercules - The Gospel Truth">
            <a:hlinkClick r:id="" action="ppaction://media"/>
            <a:extLst>
              <a:ext uri="{FF2B5EF4-FFF2-40B4-BE49-F238E27FC236}">
                <a16:creationId xmlns:a16="http://schemas.microsoft.com/office/drawing/2014/main" id="{D1EC9E75-E06C-4214-AC4E-3FE0A5F324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983545"/>
            <a:ext cx="12192000" cy="48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D35A-D11C-48DB-910B-7AB1194D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Drama &amp; The Performing Arts get it’s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3A23A-8DC3-463B-94FE-662AEF43B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earliest origins of drama are to be found in </a:t>
            </a:r>
            <a:r>
              <a:rPr lang="en-US" u="sng" dirty="0"/>
              <a:t>Athens of Ancient Greece.</a:t>
            </a:r>
          </a:p>
          <a:p>
            <a:r>
              <a:rPr lang="en-US" dirty="0"/>
              <a:t>It is here that ancient hymns called </a:t>
            </a:r>
            <a:r>
              <a:rPr lang="en-US" u="sng" dirty="0" err="1"/>
              <a:t>dithrambs</a:t>
            </a:r>
            <a:r>
              <a:rPr lang="en-US" u="sng" dirty="0"/>
              <a:t> </a:t>
            </a:r>
            <a:r>
              <a:rPr lang="en-US" dirty="0"/>
              <a:t>were sung in honor of the god Dionysus .</a:t>
            </a:r>
          </a:p>
          <a:p>
            <a:r>
              <a:rPr lang="en-US" dirty="0"/>
              <a:t>These hymns were later adapted for choral Processions, where those participants would dress up in costumes and masks.</a:t>
            </a:r>
          </a:p>
          <a:p>
            <a:r>
              <a:rPr lang="en-US" dirty="0"/>
              <a:t>They were not yet the actors in the way that we would understand it.</a:t>
            </a:r>
          </a:p>
        </p:txBody>
      </p:sp>
    </p:spTree>
    <p:extLst>
      <p:ext uri="{BB962C8B-B14F-4D97-AF65-F5344CB8AC3E}">
        <p14:creationId xmlns:p14="http://schemas.microsoft.com/office/powerpoint/2010/main" val="246240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8764-FAC1-4ECD-B92F-FBD5909A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60" y="447796"/>
            <a:ext cx="9613861" cy="1080938"/>
          </a:xfrm>
        </p:spPr>
        <p:txBody>
          <a:bodyPr/>
          <a:lstStyle/>
          <a:p>
            <a:pPr algn="ctr"/>
            <a:r>
              <a:rPr lang="en-US" dirty="0"/>
              <a:t>DIONYSUS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811951-1F83-436B-BE4C-D349705B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815314" cy="19703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A91CE-EEE5-4EE7-9CE8-E7D25FDD1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887" y="0"/>
            <a:ext cx="2213113" cy="2275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283634-5C7E-46F3-8028-644D2EEDC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651513"/>
            <a:ext cx="2184640" cy="2206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53F718-1390-4CD4-A73F-BBCD2B6D3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22620" y="4793974"/>
            <a:ext cx="3669380" cy="2064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4B3405-627C-4401-85CD-33119A30FC1F}"/>
              </a:ext>
            </a:extLst>
          </p:cNvPr>
          <p:cNvSpPr txBox="1"/>
          <p:nvPr/>
        </p:nvSpPr>
        <p:spPr>
          <a:xfrm>
            <a:off x="2429374" y="1055819"/>
            <a:ext cx="6254911" cy="59093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Dionysus was the Olympian God of wine, fertility,  vegetation, pleasure, festivity, madness, and frenzy.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was the son of </a:t>
            </a:r>
            <a:r>
              <a:rPr lang="en-US" u="sng" dirty="0"/>
              <a:t>Zeus &amp; Semele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was the </a:t>
            </a:r>
            <a:r>
              <a:rPr lang="en-US" u="sng" dirty="0"/>
              <a:t>ONLY </a:t>
            </a:r>
            <a:r>
              <a:rPr lang="en-US" dirty="0"/>
              <a:t>God with a mortal parent.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Later he was considered to be a patron of the arts.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had a dual nature meaning on one hand he brought joy and divine ecstasy and on the other brought brutal blinding 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This reflected the dual nature of wine in which he is known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 mother was instantly burnt to a crisp after Zeus revealed himself in his true form and Zeus rescued the fetal Dionysus and stitched him in his thigh until he was ready to be born.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Hera (Zeus wife) who was still angry had the Titans rip Dionysus to pieces and he was then brought back to life by </a:t>
            </a:r>
            <a:r>
              <a:rPr lang="en-US" u="sng" dirty="0"/>
              <a:t>Rhea.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these events Zeus arranged for his protection and gave him the </a:t>
            </a:r>
            <a:r>
              <a:rPr lang="en-US" u="sng" dirty="0"/>
              <a:t>mountain nymphs </a:t>
            </a:r>
            <a:r>
              <a:rPr lang="en-US" dirty="0"/>
              <a:t>to be raised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He had 9 children</a:t>
            </a:r>
            <a:r>
              <a:rPr lang="en-US" dirty="0"/>
              <a:t>:  Priapus, Hymen, </a:t>
            </a:r>
            <a:r>
              <a:rPr lang="en-US" dirty="0" err="1"/>
              <a:t>Thoas</a:t>
            </a:r>
            <a:r>
              <a:rPr lang="en-US" dirty="0"/>
              <a:t>, </a:t>
            </a:r>
            <a:r>
              <a:rPr lang="en-US" dirty="0" err="1"/>
              <a:t>Staphylus</a:t>
            </a:r>
            <a:r>
              <a:rPr lang="en-US" dirty="0"/>
              <a:t>, </a:t>
            </a:r>
            <a:r>
              <a:rPr lang="en-US" dirty="0" err="1"/>
              <a:t>Oenopion</a:t>
            </a:r>
            <a:r>
              <a:rPr lang="en-US" dirty="0"/>
              <a:t>, Comus, </a:t>
            </a:r>
            <a:r>
              <a:rPr lang="en-US" dirty="0" err="1"/>
              <a:t>Phthonus</a:t>
            </a:r>
            <a:r>
              <a:rPr lang="en-US" dirty="0"/>
              <a:t>, The Graces and </a:t>
            </a:r>
            <a:r>
              <a:rPr lang="en-US" dirty="0" err="1"/>
              <a:t>Deianira</a:t>
            </a:r>
            <a:r>
              <a:rPr lang="en-US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42464E-A007-400E-8940-9DF00A179963}"/>
              </a:ext>
            </a:extLst>
          </p:cNvPr>
          <p:cNvSpPr txBox="1"/>
          <p:nvPr/>
        </p:nvSpPr>
        <p:spPr>
          <a:xfrm rot="20769567">
            <a:off x="152216" y="2821621"/>
            <a:ext cx="2331960" cy="92333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  <a:latin typeface="Algerian" panose="04020705040A02060702" pitchFamily="82" charset="0"/>
              </a:rPr>
              <a:t>Talk about your family problems/issues</a:t>
            </a:r>
          </a:p>
        </p:txBody>
      </p:sp>
    </p:spTree>
    <p:extLst>
      <p:ext uri="{BB962C8B-B14F-4D97-AF65-F5344CB8AC3E}">
        <p14:creationId xmlns:p14="http://schemas.microsoft.com/office/powerpoint/2010/main" val="220089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28E1-E368-48D9-8943-E528943A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Dionysus’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61D8-5009-469E-BD0D-7767C795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of the most important gods in everyday life.</a:t>
            </a:r>
          </a:p>
          <a:p>
            <a:pPr algn="ctr"/>
            <a:r>
              <a:rPr lang="en-US" dirty="0"/>
              <a:t>Associated with several concepts</a:t>
            </a:r>
          </a:p>
          <a:p>
            <a:pPr algn="ctr"/>
            <a:r>
              <a:rPr lang="en-US" dirty="0"/>
              <a:t>Rebirth after death</a:t>
            </a:r>
          </a:p>
          <a:p>
            <a:pPr algn="ctr"/>
            <a:r>
              <a:rPr lang="en-US" dirty="0"/>
              <a:t>Possessed by a greater power </a:t>
            </a:r>
          </a:p>
          <a:p>
            <a:pPr marL="0" indent="0" algn="ctr">
              <a:buNone/>
            </a:pPr>
            <a:r>
              <a:rPr lang="en-US" dirty="0"/>
              <a:t>(under the influence of wine)</a:t>
            </a:r>
          </a:p>
          <a:p>
            <a:pPr algn="ctr"/>
            <a:r>
              <a:rPr lang="en-US" dirty="0"/>
              <a:t>The Festival for Dionysus</a:t>
            </a:r>
          </a:p>
          <a:p>
            <a:r>
              <a:rPr lang="en-US" dirty="0"/>
              <a:t>The Festival was held in spring, when the vines would start bearing leaves.</a:t>
            </a:r>
          </a:p>
          <a:p>
            <a:r>
              <a:rPr lang="en-US" dirty="0"/>
              <a:t>One of the most important events of the year.</a:t>
            </a:r>
          </a:p>
          <a:p>
            <a:r>
              <a:rPr lang="en-US" u="sng" dirty="0"/>
              <a:t>It’s primary focal points was the theater.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3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B32-9728-4FFF-ADA0-45CD2210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Olympian Gods</a:t>
            </a:r>
          </a:p>
        </p:txBody>
      </p:sp>
      <p:pic>
        <p:nvPicPr>
          <p:cNvPr id="4" name="Online Media 3" title="The 12 Olympian Gods">
            <a:hlinkClick r:id="" action="ppaction://media"/>
            <a:extLst>
              <a:ext uri="{FF2B5EF4-FFF2-40B4-BE49-F238E27FC236}">
                <a16:creationId xmlns:a16="http://schemas.microsoft.com/office/drawing/2014/main" id="{2829A117-BEC4-470E-83F2-A4080247A7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3463" y="2336800"/>
            <a:ext cx="6369050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1B20-B29F-45BE-A6E4-C0E6B38F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that have to do with theater, drama, &amp; acting???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242DE7-826C-469C-893D-99693520C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62254"/>
            <a:ext cx="6427306" cy="48957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6F2C7-65E9-470C-B3FC-E359CB1A9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05" y="1962254"/>
            <a:ext cx="5764696" cy="48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2B74-0697-4440-95C9-8A69A2C0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Go Back to Athens…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97DB6-CCC5-4FE9-B16C-8B13C3403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development of acting came later in 6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en-US" u="sng" dirty="0"/>
              <a:t>B.C. (Before Christ), </a:t>
            </a:r>
            <a:r>
              <a:rPr lang="en-US" dirty="0"/>
              <a:t>by tyrant Pisistratus, who then ruled the city </a:t>
            </a:r>
          </a:p>
          <a:p>
            <a:r>
              <a:rPr lang="en-US" dirty="0"/>
              <a:t>Established a series of new public festivals</a:t>
            </a:r>
          </a:p>
          <a:p>
            <a:r>
              <a:rPr lang="en-US" dirty="0"/>
              <a:t>One of these, the 'City Dionysia', a festival of entertainment held in honor of the god Dionysus.</a:t>
            </a:r>
          </a:p>
          <a:p>
            <a:r>
              <a:rPr lang="en-US" dirty="0"/>
              <a:t>It featured competitions </a:t>
            </a:r>
            <a:r>
              <a:rPr lang="en-US" u="sng" dirty="0"/>
              <a:t>in music, singing, dance and poetry.</a:t>
            </a:r>
          </a:p>
          <a:p>
            <a:r>
              <a:rPr lang="en-US" dirty="0"/>
              <a:t> The most remarkable of all the winners was said to be a wandering bard called </a:t>
            </a:r>
            <a:r>
              <a:rPr lang="en-US" u="sng" dirty="0"/>
              <a:t>Thespis.</a:t>
            </a:r>
          </a:p>
          <a:p>
            <a:pPr marL="0" indent="0">
              <a:buNone/>
            </a:pPr>
            <a:r>
              <a:rPr lang="en-US" dirty="0"/>
              <a:t>I’ve Heard that word before……so it is actually associated with a person, I want to know more about this Thespis character….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250537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1814</TotalTime>
  <Words>570</Words>
  <Application>Microsoft Office PowerPoint</Application>
  <PresentationFormat>Widescreen</PresentationFormat>
  <Paragraphs>47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Algerian</vt:lpstr>
      <vt:lpstr>Arial</vt:lpstr>
      <vt:lpstr>Trebuchet MS</vt:lpstr>
      <vt:lpstr>Berlin</vt:lpstr>
      <vt:lpstr>THEATRE HISTORY 101</vt:lpstr>
      <vt:lpstr>Theatre &amp; Drama </vt:lpstr>
      <vt:lpstr>A long long time ago in a time far away….</vt:lpstr>
      <vt:lpstr>Where did Drama &amp; The Performing Arts get it’s start?</vt:lpstr>
      <vt:lpstr>DIONYSUS</vt:lpstr>
      <vt:lpstr>Dionysus’ Key Concepts</vt:lpstr>
      <vt:lpstr>Olympian Gods</vt:lpstr>
      <vt:lpstr>So what does that have to do with theater, drama, &amp; acting???</vt:lpstr>
      <vt:lpstr>Lets Go Back to Athens…</vt:lpstr>
      <vt:lpstr>Thespis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THEATRE HISTORY 101 &amp; PLAYWRIGHT KICKOFF</dc:title>
  <dc:creator>Garrick Douglas</dc:creator>
  <cp:lastModifiedBy>Garrick Douglas</cp:lastModifiedBy>
  <cp:revision>11</cp:revision>
  <dcterms:created xsi:type="dcterms:W3CDTF">2021-08-08T19:01:59Z</dcterms:created>
  <dcterms:modified xsi:type="dcterms:W3CDTF">2021-08-19T17:53:09Z</dcterms:modified>
</cp:coreProperties>
</file>